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7354-EF5D-4A2B-BFC5-1BE85096E2A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B1F7-068E-47D4-9FB3-42C42BCFD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3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7354-EF5D-4A2B-BFC5-1BE85096E2A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B1F7-068E-47D4-9FB3-42C42BCFD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8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7354-EF5D-4A2B-BFC5-1BE85096E2A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B1F7-068E-47D4-9FB3-42C42BCFD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9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7354-EF5D-4A2B-BFC5-1BE85096E2A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B1F7-068E-47D4-9FB3-42C42BCFD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3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7354-EF5D-4A2B-BFC5-1BE85096E2A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B1F7-068E-47D4-9FB3-42C42BCFD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3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7354-EF5D-4A2B-BFC5-1BE85096E2A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B1F7-068E-47D4-9FB3-42C42BCFD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1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7354-EF5D-4A2B-BFC5-1BE85096E2A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B1F7-068E-47D4-9FB3-42C42BCFD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30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7354-EF5D-4A2B-BFC5-1BE85096E2A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B1F7-068E-47D4-9FB3-42C42BCFD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1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7354-EF5D-4A2B-BFC5-1BE85096E2A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B1F7-068E-47D4-9FB3-42C42BCFD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4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7354-EF5D-4A2B-BFC5-1BE85096E2A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B1F7-068E-47D4-9FB3-42C42BCFD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9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7354-EF5D-4A2B-BFC5-1BE85096E2A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B1F7-068E-47D4-9FB3-42C42BCFD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0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07354-EF5D-4A2B-BFC5-1BE85096E2A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CB1F7-068E-47D4-9FB3-42C42BCFD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5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485" y="389301"/>
            <a:ext cx="4350075" cy="601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7259" y="389301"/>
            <a:ext cx="4323278" cy="60115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30145" y="1271392"/>
            <a:ext cx="2292528" cy="5078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non-profit </a:t>
            </a:r>
            <a:r>
              <a:rPr lang="en-US" i="1" dirty="0" smtClean="0"/>
              <a:t>Uncharted Learning </a:t>
            </a:r>
            <a:r>
              <a:rPr lang="en-US" dirty="0" smtClean="0"/>
              <a:t>curriculum at 120 HS</a:t>
            </a:r>
          </a:p>
          <a:p>
            <a:endParaRPr lang="en-US" dirty="0" smtClean="0"/>
          </a:p>
          <a:p>
            <a:r>
              <a:rPr lang="en-US" dirty="0" smtClean="0"/>
              <a:t>PCC 1005 Entrepreneurship</a:t>
            </a:r>
          </a:p>
          <a:p>
            <a:endParaRPr lang="en-US" dirty="0"/>
          </a:p>
          <a:p>
            <a:r>
              <a:rPr lang="en-US" dirty="0" smtClean="0"/>
              <a:t>PCC 2005 Entrepreneurship</a:t>
            </a:r>
          </a:p>
          <a:p>
            <a:endParaRPr lang="en-US" dirty="0"/>
          </a:p>
          <a:p>
            <a:r>
              <a:rPr lang="en-US" dirty="0" smtClean="0"/>
              <a:t>DECA student organization</a:t>
            </a:r>
          </a:p>
          <a:p>
            <a:endParaRPr lang="en-US" dirty="0" smtClean="0"/>
          </a:p>
          <a:p>
            <a:r>
              <a:rPr lang="en-US" dirty="0" smtClean="0"/>
              <a:t>Two career certifications</a:t>
            </a:r>
          </a:p>
          <a:p>
            <a:endParaRPr lang="en-US" dirty="0"/>
          </a:p>
          <a:p>
            <a:r>
              <a:rPr lang="en-US" dirty="0" smtClean="0"/>
              <a:t>Community advisory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cordrey</dc:creator>
  <cp:lastModifiedBy>todd cordrey</cp:lastModifiedBy>
  <cp:revision>1</cp:revision>
  <dcterms:created xsi:type="dcterms:W3CDTF">2023-02-04T18:27:56Z</dcterms:created>
  <dcterms:modified xsi:type="dcterms:W3CDTF">2023-02-04T18:28:14Z</dcterms:modified>
</cp:coreProperties>
</file>